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5"/>
  </p:notesMasterIdLst>
  <p:sldIdLst>
    <p:sldId id="257" r:id="rId2"/>
    <p:sldId id="259" r:id="rId3"/>
    <p:sldId id="258" r:id="rId4"/>
  </p:sldIdLst>
  <p:sldSz cx="9144000" cy="6858000" type="screen4x3"/>
  <p:notesSz cx="7086600" cy="9024938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2" autoAdjust="0"/>
    <p:restoredTop sz="94660"/>
  </p:normalViewPr>
  <p:slideViewPr>
    <p:cSldViewPr snapToGrid="0">
      <p:cViewPr varScale="1">
        <p:scale>
          <a:sx n="85" d="100"/>
          <a:sy n="85" d="100"/>
        </p:scale>
        <p:origin x="46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524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14788" y="0"/>
            <a:ext cx="3070225" cy="4524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842E8-9485-4593-8B86-660CA0D3909C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512888" y="1128713"/>
            <a:ext cx="4060825" cy="3044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8025" y="4343400"/>
            <a:ext cx="5670550" cy="35528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572500"/>
            <a:ext cx="3070225" cy="4524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14788" y="8572500"/>
            <a:ext cx="3070225" cy="4524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4F5D2-666A-46EC-B07F-53AE9D88F70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9769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512888" y="1128713"/>
            <a:ext cx="4060825" cy="30448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4F5D2-666A-46EC-B07F-53AE9D88F709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9113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1194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1656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3355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5693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519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8676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337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5704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4384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7200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3787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4197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0683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793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87815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1444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01CBF-701E-4970-8730-F25AD1724DB4}" type="datetimeFigureOut">
              <a:rPr lang="es-MX" smtClean="0"/>
              <a:t>04/10/2017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362EABC-53A9-49A3-B0DB-2C2D99AB92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3736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97106" y="385747"/>
            <a:ext cx="6050330" cy="981559"/>
          </a:xfrm>
        </p:spPr>
        <p:txBody>
          <a:bodyPr>
            <a:noAutofit/>
          </a:bodyPr>
          <a:lstStyle/>
          <a:p>
            <a:pPr algn="ctr"/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ESCUELA MAYA DE ESTUDIOS AGROPECUARIOS</a:t>
            </a:r>
            <a:b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RED GESTION TERRITORIAL PARA EL DESARROLLO RURAL</a:t>
            </a:r>
            <a:b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ACADEMIA DE DESARROLLO RURAL INVITA: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393" y="4849656"/>
            <a:ext cx="1941817" cy="1332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9" y="4139161"/>
            <a:ext cx="1327797" cy="177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987" y="2677019"/>
            <a:ext cx="1949522" cy="14621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936" y="2853393"/>
            <a:ext cx="1968005" cy="14760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714" y="1521573"/>
            <a:ext cx="1784355" cy="1338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ángulo 10"/>
          <p:cNvSpPr/>
          <p:nvPr/>
        </p:nvSpPr>
        <p:spPr>
          <a:xfrm>
            <a:off x="400238" y="1498231"/>
            <a:ext cx="6688476" cy="982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MX" sz="16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		CONFERENCIA MAGISTRAL: 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MX" sz="16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“LOS PROCESOS PRODUCTIVOS EN EL CAUCA COLOMBIANO: 	TERRITORIO BIODIVERSO Y MULTICULTURAL”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3891210" y="4967280"/>
            <a:ext cx="534641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IMPARTE: LUIS ALFREDO LONDOÑO, </a:t>
            </a:r>
          </a:p>
          <a:p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DECANO DE LA FACULTAD DE CIENCIAS AGRARIAS, </a:t>
            </a:r>
          </a:p>
          <a:p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UNIVERSIDAD DEL CAUCA, COLOMBIA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496509" y="2734369"/>
            <a:ext cx="386822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LUGAR: AUDITORIO DE LA ESCUELA MAYA</a:t>
            </a:r>
          </a:p>
          <a:p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DÍA: MIÉRCOLES 11 DE OCTUBRE</a:t>
            </a:r>
          </a:p>
          <a:p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HORA: 10 A 12 HORAS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7436" y="210134"/>
            <a:ext cx="1350505" cy="984649"/>
          </a:xfrm>
          <a:prstGeom prst="rect">
            <a:avLst/>
          </a:prstGeom>
        </p:spPr>
      </p:pic>
      <p:pic>
        <p:nvPicPr>
          <p:cNvPr id="17" name="6 Imagen" descr="RED GTDR.JP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7" y="702459"/>
            <a:ext cx="1279208" cy="66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4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550513" y="300505"/>
            <a:ext cx="5996921" cy="981559"/>
          </a:xfrm>
        </p:spPr>
        <p:txBody>
          <a:bodyPr>
            <a:noAutofit/>
          </a:bodyPr>
          <a:lstStyle/>
          <a:p>
            <a:pPr algn="ctr"/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ESCUELA MAYA DE ESTUDIOS AGROPECUARIOS</a:t>
            </a:r>
            <a:b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RED GESTION TERRITORIAL PARA EL DESARROLLO RURAL</a:t>
            </a:r>
            <a:b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es-MX" sz="15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ACADEMIA DE DESARROLLO RURAL INVITA: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908" y="203012"/>
            <a:ext cx="1350505" cy="984649"/>
          </a:xfrm>
          <a:prstGeom prst="rect">
            <a:avLst/>
          </a:prstGeom>
        </p:spPr>
      </p:pic>
      <p:pic>
        <p:nvPicPr>
          <p:cNvPr id="6" name="6 Imagen" descr="RED GTDR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9" y="660794"/>
            <a:ext cx="1279208" cy="66294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242099" y="2052446"/>
            <a:ext cx="6827177" cy="728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MX" sz="16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		CONVERSATORIO: 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s-MX" sz="16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LOS TERRITORIOS RURALES EN AMERICA LATINA:</a:t>
            </a:r>
          </a:p>
        </p:txBody>
      </p:sp>
      <p:sp>
        <p:nvSpPr>
          <p:cNvPr id="8" name="Rectángulo 7"/>
          <p:cNvSpPr/>
          <p:nvPr/>
        </p:nvSpPr>
        <p:spPr>
          <a:xfrm>
            <a:off x="734610" y="2848661"/>
            <a:ext cx="6719298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275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COMPLEJOS Y ATRACTIVOS  ARREGLOS  SOCIO-TECNO-PRODCUTIVOS </a:t>
            </a:r>
          </a:p>
          <a:p>
            <a:pPr algn="ctr"/>
            <a:r>
              <a:rPr lang="es-MX" sz="1275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Y  POLÍTICO-INSTITUCIONALES.</a:t>
            </a:r>
            <a:endParaRPr lang="es-MX" sz="1275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48" y="4765924"/>
            <a:ext cx="1646434" cy="1234826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5275780" y="4589710"/>
            <a:ext cx="386822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LUGAR: SALÓN H31 DE LA ESCUELA MAYA</a:t>
            </a:r>
          </a:p>
          <a:p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DÍA: MIÉRCOLES 11 DE OCTUBRE</a:t>
            </a:r>
          </a:p>
          <a:p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HORA: 12 A 15 HORAS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459" y="3990089"/>
            <a:ext cx="1471613" cy="196215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083" y="1547810"/>
            <a:ext cx="1657330" cy="220977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48" y="3890697"/>
            <a:ext cx="1598312" cy="119873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318" y="3797509"/>
            <a:ext cx="1618019" cy="2157359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 rot="20764956">
            <a:off x="149135" y="1616771"/>
            <a:ext cx="2751074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CONVERSADOR INVITADO:</a:t>
            </a:r>
          </a:p>
          <a:p>
            <a:pPr algn="ctr"/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Luis Alfredo Londoño, </a:t>
            </a:r>
          </a:p>
          <a:p>
            <a:pPr algn="ctr"/>
            <a:r>
              <a:rPr lang="es-MX" sz="135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Universidad del Cauca, Colombia</a:t>
            </a:r>
          </a:p>
        </p:txBody>
      </p:sp>
    </p:spTree>
    <p:extLst>
      <p:ext uri="{BB962C8B-B14F-4D97-AF65-F5344CB8AC3E}">
        <p14:creationId xmlns:p14="http://schemas.microsoft.com/office/powerpoint/2010/main" val="1107164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55843" y="1019158"/>
            <a:ext cx="750527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1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Luis Alfredo Londoño Vélez  es </a:t>
            </a:r>
            <a:r>
              <a:rPr lang="es-MX" sz="21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Ingeniero Agrónomo, Magister en </a:t>
            </a:r>
            <a:r>
              <a:rPr lang="es-MX" sz="21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Desarrollo </a:t>
            </a:r>
            <a:r>
              <a:rPr lang="es-MX" sz="21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Rural y en Agroecología. </a:t>
            </a:r>
            <a:endParaRPr lang="es-MX" sz="21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endParaRPr lang="es-MX" sz="210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s-MX" sz="21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El ejercicio profesional lo ha concentrado en los siguientes temas: desarrollo rural, agroecología, seguridad y soberanía alimentaria, gestión y ordenamiento territorial, reforma agraria, identificación y formulación de proyectos productivos, así como en extensión, organización y participación comunitaria. </a:t>
            </a:r>
          </a:p>
          <a:p>
            <a:endParaRPr lang="es-MX" sz="210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s-MX" sz="21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Además de la docencia, gran parte del ejercicio profesional se relaciona con la participación en el diseño y gestión de proyectos con comunidades campesinas e indígenas en diversas regiones de Colombia, vinculado con organismos de cooperación internacional, entidades gubernamentales, </a:t>
            </a:r>
            <a:r>
              <a:rPr lang="es-MX" sz="2100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ONG´s</a:t>
            </a:r>
            <a:r>
              <a:rPr lang="es-MX" sz="21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y organizaciones sociales. </a:t>
            </a:r>
            <a:endParaRPr lang="es-MX" sz="210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116</TotalTime>
  <Words>199</Words>
  <Application>Microsoft Office PowerPoint</Application>
  <PresentationFormat>Presentación en pantalla (4:3)</PresentationFormat>
  <Paragraphs>26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Century Gothic</vt:lpstr>
      <vt:lpstr>Comic Sans MS</vt:lpstr>
      <vt:lpstr>Wingdings 3</vt:lpstr>
      <vt:lpstr>Espiral</vt:lpstr>
      <vt:lpstr>ESCUELA MAYA DE ESTUDIOS AGROPECUARIOS RED GESTION TERRITORIAL PARA EL DESARROLLO RURAL ACADEMIA DE DESARROLLO RURAL INVITA:</vt:lpstr>
      <vt:lpstr>ESCUELA MAYA DE ESTUDIOS AGROPECUARIOS RED GESTION TERRITORIAL PARA EL DESARROLLO RURAL ACADEMIA DE DESARROLLO RURAL INVITA:</vt:lpstr>
      <vt:lpstr>Presentación de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ACADEMIA DE DESARROLLO RURAL INVITA:</dc:title>
  <dc:creator>Cristina García</dc:creator>
  <cp:lastModifiedBy>Cristina García</cp:lastModifiedBy>
  <cp:revision>9</cp:revision>
  <cp:lastPrinted>2017-10-04T17:48:07Z</cp:lastPrinted>
  <dcterms:created xsi:type="dcterms:W3CDTF">2017-10-04T15:54:48Z</dcterms:created>
  <dcterms:modified xsi:type="dcterms:W3CDTF">2017-10-04T17:51:06Z</dcterms:modified>
</cp:coreProperties>
</file>